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703" r:id="rId2"/>
    <p:sldId id="787" r:id="rId3"/>
    <p:sldId id="788" r:id="rId4"/>
    <p:sldId id="789" r:id="rId5"/>
    <p:sldId id="799" r:id="rId6"/>
    <p:sldId id="795" r:id="rId7"/>
    <p:sldId id="777" r:id="rId8"/>
    <p:sldId id="793" r:id="rId9"/>
    <p:sldId id="797" r:id="rId10"/>
    <p:sldId id="791" r:id="rId11"/>
    <p:sldId id="779" r:id="rId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eri Recchia" initials="" lastIdx="2" clrIdx="0"/>
  <p:cmAuthor id="1" name="MCOLTON" initials="M" lastIdx="2" clrIdx="1"/>
  <p:cmAuthor id="2" name="Cheri Recchia" initials="CR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4" autoAdjust="0"/>
    <p:restoredTop sz="77122" autoAdjust="0"/>
  </p:normalViewPr>
  <p:slideViewPr>
    <p:cSldViewPr>
      <p:cViewPr>
        <p:scale>
          <a:sx n="70" d="100"/>
          <a:sy n="70" d="100"/>
        </p:scale>
        <p:origin x="-20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tif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tif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A9B89B-B967-43C0-AA4E-5D729153A763}" type="doc">
      <dgm:prSet loTypeId="urn:microsoft.com/office/officeart/2005/8/layout/hList7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E3620DE-ABC4-4A79-B77F-647402A807D0}">
      <dgm:prSet phldrT="[Text]" custT="1"/>
      <dgm:spPr/>
      <dgm:t>
        <a:bodyPr/>
        <a:lstStyle/>
        <a:p>
          <a:pPr algn="ctr"/>
          <a:r>
            <a:rPr lang="en-US" sz="2000" dirty="0"/>
            <a:t>Defining </a:t>
          </a:r>
          <a:r>
            <a:rPr lang="en-US" sz="2000" dirty="0" smtClean="0"/>
            <a:t> scope</a:t>
          </a:r>
          <a:endParaRPr lang="en-US" sz="2000" dirty="0"/>
        </a:p>
      </dgm:t>
    </dgm:pt>
    <dgm:pt modelId="{8C4B22EF-BE3B-4FB1-99F0-79807DEFF418}" type="parTrans" cxnId="{61BF4A00-C6AF-42B5-87E4-05BB241B6531}">
      <dgm:prSet/>
      <dgm:spPr/>
      <dgm:t>
        <a:bodyPr/>
        <a:lstStyle/>
        <a:p>
          <a:pPr algn="ctr"/>
          <a:endParaRPr lang="en-US" sz="2400"/>
        </a:p>
      </dgm:t>
    </dgm:pt>
    <dgm:pt modelId="{F7590977-475D-4D18-8C73-B5952145E118}" type="sibTrans" cxnId="{61BF4A00-C6AF-42B5-87E4-05BB241B6531}">
      <dgm:prSet/>
      <dgm:spPr/>
      <dgm:t>
        <a:bodyPr/>
        <a:lstStyle/>
        <a:p>
          <a:pPr algn="ctr"/>
          <a:endParaRPr lang="en-US" sz="2400"/>
        </a:p>
      </dgm:t>
    </dgm:pt>
    <dgm:pt modelId="{06BC24CD-3F43-4400-85EC-C5A642BCB4B0}">
      <dgm:prSet phldrT="[Text]" custT="1"/>
      <dgm:spPr/>
      <dgm:t>
        <a:bodyPr/>
        <a:lstStyle/>
        <a:p>
          <a:pPr algn="ctr"/>
          <a:r>
            <a:rPr lang="en-US" sz="2000" dirty="0" smtClean="0"/>
            <a:t>Selecting </a:t>
          </a:r>
          <a:r>
            <a:rPr lang="en-US" sz="2000" dirty="0"/>
            <a:t>experts</a:t>
          </a:r>
        </a:p>
      </dgm:t>
    </dgm:pt>
    <dgm:pt modelId="{277B674F-473E-47D3-A78C-A63C4DBF494A}" type="parTrans" cxnId="{89E48A17-E372-4CEB-B74C-D01C548AC894}">
      <dgm:prSet/>
      <dgm:spPr/>
      <dgm:t>
        <a:bodyPr/>
        <a:lstStyle/>
        <a:p>
          <a:pPr algn="ctr"/>
          <a:endParaRPr lang="en-US" sz="2400"/>
        </a:p>
      </dgm:t>
    </dgm:pt>
    <dgm:pt modelId="{3975A67B-561D-4B39-9CF5-97CB6E16AE72}" type="sibTrans" cxnId="{89E48A17-E372-4CEB-B74C-D01C548AC894}">
      <dgm:prSet/>
      <dgm:spPr/>
      <dgm:t>
        <a:bodyPr/>
        <a:lstStyle/>
        <a:p>
          <a:pPr algn="ctr"/>
          <a:endParaRPr lang="en-US" sz="2400"/>
        </a:p>
      </dgm:t>
    </dgm:pt>
    <dgm:pt modelId="{D22EBBA7-E651-457D-8BC7-6B8C0F640B63}">
      <dgm:prSet phldrT="[Text]" custT="1"/>
      <dgm:spPr/>
      <dgm:t>
        <a:bodyPr/>
        <a:lstStyle/>
        <a:p>
          <a:pPr algn="ctr"/>
          <a:r>
            <a:rPr lang="en-US" sz="2000" dirty="0"/>
            <a:t>Soliciting </a:t>
          </a:r>
          <a:r>
            <a:rPr lang="en-US" sz="2000" dirty="0" smtClean="0"/>
            <a:t>judgments</a:t>
          </a:r>
          <a:endParaRPr lang="en-US" sz="2000" dirty="0"/>
        </a:p>
      </dgm:t>
    </dgm:pt>
    <dgm:pt modelId="{81F5EA7A-795C-4739-B461-2FB58CEB9095}" type="parTrans" cxnId="{80AEE378-E81E-46A0-8F73-CC26823AE53D}">
      <dgm:prSet/>
      <dgm:spPr/>
      <dgm:t>
        <a:bodyPr/>
        <a:lstStyle/>
        <a:p>
          <a:pPr algn="ctr"/>
          <a:endParaRPr lang="en-US" sz="2400"/>
        </a:p>
      </dgm:t>
    </dgm:pt>
    <dgm:pt modelId="{E2913D28-50C1-42D9-8A99-747C1AAC05F3}" type="sibTrans" cxnId="{80AEE378-E81E-46A0-8F73-CC26823AE53D}">
      <dgm:prSet/>
      <dgm:spPr/>
      <dgm:t>
        <a:bodyPr/>
        <a:lstStyle/>
        <a:p>
          <a:pPr algn="ctr"/>
          <a:endParaRPr lang="en-US" sz="2400"/>
        </a:p>
      </dgm:t>
    </dgm:pt>
    <dgm:pt modelId="{86868B6E-D5A4-402F-8954-7DF408E92AF7}">
      <dgm:prSet phldrT="[Text]" custT="1"/>
      <dgm:spPr/>
      <dgm:t>
        <a:bodyPr/>
        <a:lstStyle/>
        <a:p>
          <a:pPr algn="ctr"/>
          <a:r>
            <a:rPr lang="en-US" sz="2000" dirty="0" smtClean="0"/>
            <a:t>Sharing </a:t>
          </a:r>
          <a:r>
            <a:rPr lang="en-US" sz="2000" dirty="0"/>
            <a:t>results</a:t>
          </a:r>
        </a:p>
      </dgm:t>
    </dgm:pt>
    <dgm:pt modelId="{72E413B3-DEEC-4C5D-869D-A98F415A413F}" type="parTrans" cxnId="{DFD2C955-332B-4AA9-B738-793F59FFE797}">
      <dgm:prSet/>
      <dgm:spPr/>
      <dgm:t>
        <a:bodyPr/>
        <a:lstStyle/>
        <a:p>
          <a:pPr algn="ctr"/>
          <a:endParaRPr lang="en-US" sz="2400"/>
        </a:p>
      </dgm:t>
    </dgm:pt>
    <dgm:pt modelId="{B24CDFFA-012A-4ECF-A7EE-726261A23762}" type="sibTrans" cxnId="{DFD2C955-332B-4AA9-B738-793F59FFE797}">
      <dgm:prSet/>
      <dgm:spPr/>
      <dgm:t>
        <a:bodyPr/>
        <a:lstStyle/>
        <a:p>
          <a:pPr algn="ctr"/>
          <a:endParaRPr lang="en-US" sz="2400"/>
        </a:p>
      </dgm:t>
    </dgm:pt>
    <dgm:pt modelId="{F42B3ACE-9CAA-4CDD-99AF-337BB118556A}">
      <dgm:prSet phldrT="[Text]" custT="1"/>
      <dgm:spPr/>
      <dgm:t>
        <a:bodyPr/>
        <a:lstStyle/>
        <a:p>
          <a:pPr algn="ctr"/>
          <a:r>
            <a:rPr lang="en-US" sz="2000" dirty="0" smtClean="0"/>
            <a:t>Engaging stakeholders</a:t>
          </a:r>
          <a:endParaRPr lang="en-US" sz="2000" dirty="0"/>
        </a:p>
      </dgm:t>
    </dgm:pt>
    <dgm:pt modelId="{7C9D77BD-F2AE-46A3-8A5B-CC9F73D745F7}" type="parTrans" cxnId="{B0406153-1C4F-4336-8A9A-80C4BFEDEA2A}">
      <dgm:prSet/>
      <dgm:spPr/>
      <dgm:t>
        <a:bodyPr/>
        <a:lstStyle/>
        <a:p>
          <a:pPr algn="ctr"/>
          <a:endParaRPr lang="en-US" sz="2400"/>
        </a:p>
      </dgm:t>
    </dgm:pt>
    <dgm:pt modelId="{551C7452-6336-4B3E-BADB-A9517CCA7F73}" type="sibTrans" cxnId="{B0406153-1C4F-4336-8A9A-80C4BFEDEA2A}">
      <dgm:prSet/>
      <dgm:spPr/>
      <dgm:t>
        <a:bodyPr/>
        <a:lstStyle/>
        <a:p>
          <a:pPr algn="ctr"/>
          <a:endParaRPr lang="en-US" sz="2400"/>
        </a:p>
      </dgm:t>
    </dgm:pt>
    <dgm:pt modelId="{5A4D49A1-9C1C-4CDE-AE71-1620591D2E2A}" type="pres">
      <dgm:prSet presAssocID="{0FA9B89B-B967-43C0-AA4E-5D729153A76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D44A9B-14C5-4B91-B8D3-68C37C2C68FC}" type="pres">
      <dgm:prSet presAssocID="{0FA9B89B-B967-43C0-AA4E-5D729153A763}" presName="fgShape" presStyleLbl="fgShp" presStyleIdx="0" presStyleCnt="1" custLinFactNeighborY="-39080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F17AA0C-14FD-444E-BB1A-A26FB97EA201}" type="pres">
      <dgm:prSet presAssocID="{0FA9B89B-B967-43C0-AA4E-5D729153A763}" presName="linComp" presStyleCnt="0"/>
      <dgm:spPr/>
      <dgm:t>
        <a:bodyPr/>
        <a:lstStyle/>
        <a:p>
          <a:endParaRPr lang="en-US"/>
        </a:p>
      </dgm:t>
    </dgm:pt>
    <dgm:pt modelId="{0B307D4E-2AB0-4F7F-AB1A-875FCAC69D87}" type="pres">
      <dgm:prSet presAssocID="{CE3620DE-ABC4-4A79-B77F-647402A807D0}" presName="compNode" presStyleCnt="0"/>
      <dgm:spPr/>
      <dgm:t>
        <a:bodyPr/>
        <a:lstStyle/>
        <a:p>
          <a:endParaRPr lang="en-US"/>
        </a:p>
      </dgm:t>
    </dgm:pt>
    <dgm:pt modelId="{266155CE-27C4-4EA8-9880-96F0531132DA}" type="pres">
      <dgm:prSet presAssocID="{CE3620DE-ABC4-4A79-B77F-647402A807D0}" presName="bkgdShape" presStyleLbl="node1" presStyleIdx="0" presStyleCnt="5"/>
      <dgm:spPr/>
      <dgm:t>
        <a:bodyPr/>
        <a:lstStyle/>
        <a:p>
          <a:endParaRPr lang="en-US"/>
        </a:p>
      </dgm:t>
    </dgm:pt>
    <dgm:pt modelId="{CAD7BE2C-2D96-4406-B215-B24313EBEA98}" type="pres">
      <dgm:prSet presAssocID="{CE3620DE-ABC4-4A79-B77F-647402A807D0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A3B75-63FD-426F-BA2F-A806516AEFAF}" type="pres">
      <dgm:prSet presAssocID="{CE3620DE-ABC4-4A79-B77F-647402A807D0}" presName="invisiNode" presStyleLbl="node1" presStyleIdx="0" presStyleCnt="5"/>
      <dgm:spPr/>
      <dgm:t>
        <a:bodyPr/>
        <a:lstStyle/>
        <a:p>
          <a:endParaRPr lang="en-US"/>
        </a:p>
      </dgm:t>
    </dgm:pt>
    <dgm:pt modelId="{00EF56B5-D922-4AEB-9CFB-A744C60A44CD}" type="pres">
      <dgm:prSet presAssocID="{CE3620DE-ABC4-4A79-B77F-647402A807D0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en-US"/>
        </a:p>
      </dgm:t>
    </dgm:pt>
    <dgm:pt modelId="{C0426AFE-12D4-4894-86C8-D27842B6E9F2}" type="pres">
      <dgm:prSet presAssocID="{F7590977-475D-4D18-8C73-B5952145E11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CE37EF3-8DCA-4D84-85AE-462F61F0F8FD}" type="pres">
      <dgm:prSet presAssocID="{06BC24CD-3F43-4400-85EC-C5A642BCB4B0}" presName="compNode" presStyleCnt="0"/>
      <dgm:spPr/>
      <dgm:t>
        <a:bodyPr/>
        <a:lstStyle/>
        <a:p>
          <a:endParaRPr lang="en-US"/>
        </a:p>
      </dgm:t>
    </dgm:pt>
    <dgm:pt modelId="{68A61C19-5656-4229-A8AE-C0FCA9F8D425}" type="pres">
      <dgm:prSet presAssocID="{06BC24CD-3F43-4400-85EC-C5A642BCB4B0}" presName="bkgdShape" presStyleLbl="node1" presStyleIdx="1" presStyleCnt="5"/>
      <dgm:spPr/>
      <dgm:t>
        <a:bodyPr/>
        <a:lstStyle/>
        <a:p>
          <a:endParaRPr lang="en-US"/>
        </a:p>
      </dgm:t>
    </dgm:pt>
    <dgm:pt modelId="{1058A011-B4B5-43ED-B212-48AA365F3273}" type="pres">
      <dgm:prSet presAssocID="{06BC24CD-3F43-4400-85EC-C5A642BCB4B0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8A377-B8A5-41F1-B791-81B39A2A69ED}" type="pres">
      <dgm:prSet presAssocID="{06BC24CD-3F43-4400-85EC-C5A642BCB4B0}" presName="invisiNode" presStyleLbl="node1" presStyleIdx="1" presStyleCnt="5"/>
      <dgm:spPr/>
      <dgm:t>
        <a:bodyPr/>
        <a:lstStyle/>
        <a:p>
          <a:endParaRPr lang="en-US"/>
        </a:p>
      </dgm:t>
    </dgm:pt>
    <dgm:pt modelId="{CDFF8700-7E08-4D8D-9A6B-D29EB8641CCB}" type="pres">
      <dgm:prSet presAssocID="{06BC24CD-3F43-4400-85EC-C5A642BCB4B0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AAAC23B3-0BDC-4B9A-855B-AD515C406848}" type="pres">
      <dgm:prSet presAssocID="{3975A67B-561D-4B39-9CF5-97CB6E16AE7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785AF66-86A9-4B9E-87FC-965840942EB1}" type="pres">
      <dgm:prSet presAssocID="{D22EBBA7-E651-457D-8BC7-6B8C0F640B63}" presName="compNode" presStyleCnt="0"/>
      <dgm:spPr/>
      <dgm:t>
        <a:bodyPr/>
        <a:lstStyle/>
        <a:p>
          <a:endParaRPr lang="en-US"/>
        </a:p>
      </dgm:t>
    </dgm:pt>
    <dgm:pt modelId="{6C045B8D-8E7A-4EDA-B048-4649263D8C75}" type="pres">
      <dgm:prSet presAssocID="{D22EBBA7-E651-457D-8BC7-6B8C0F640B63}" presName="bkgdShape" presStyleLbl="node1" presStyleIdx="2" presStyleCnt="5"/>
      <dgm:spPr/>
      <dgm:t>
        <a:bodyPr/>
        <a:lstStyle/>
        <a:p>
          <a:endParaRPr lang="en-US"/>
        </a:p>
      </dgm:t>
    </dgm:pt>
    <dgm:pt modelId="{E88A8ACB-4899-4F34-9C23-BEA3CBC2165E}" type="pres">
      <dgm:prSet presAssocID="{D22EBBA7-E651-457D-8BC7-6B8C0F640B63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F5B89-92BD-4DFD-AB1B-98219BD2593F}" type="pres">
      <dgm:prSet presAssocID="{D22EBBA7-E651-457D-8BC7-6B8C0F640B63}" presName="invisiNode" presStyleLbl="node1" presStyleIdx="2" presStyleCnt="5"/>
      <dgm:spPr/>
      <dgm:t>
        <a:bodyPr/>
        <a:lstStyle/>
        <a:p>
          <a:endParaRPr lang="en-US"/>
        </a:p>
      </dgm:t>
    </dgm:pt>
    <dgm:pt modelId="{8092FEE3-73D6-4095-A10F-DFF15B8162D8}" type="pres">
      <dgm:prSet presAssocID="{D22EBBA7-E651-457D-8BC7-6B8C0F640B63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AE06457F-B266-48E9-B7FF-3D1936A4154A}" type="pres">
      <dgm:prSet presAssocID="{E2913D28-50C1-42D9-8A99-747C1AAC05F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A58B6F9-0388-4A50-9A73-84B4AB2C1868}" type="pres">
      <dgm:prSet presAssocID="{86868B6E-D5A4-402F-8954-7DF408E92AF7}" presName="compNode" presStyleCnt="0"/>
      <dgm:spPr/>
      <dgm:t>
        <a:bodyPr/>
        <a:lstStyle/>
        <a:p>
          <a:endParaRPr lang="en-US"/>
        </a:p>
      </dgm:t>
    </dgm:pt>
    <dgm:pt modelId="{669345D3-C9A8-4285-BA1C-7A9DC3E488F8}" type="pres">
      <dgm:prSet presAssocID="{86868B6E-D5A4-402F-8954-7DF408E92AF7}" presName="bkgdShape" presStyleLbl="node1" presStyleIdx="3" presStyleCnt="5"/>
      <dgm:spPr/>
      <dgm:t>
        <a:bodyPr/>
        <a:lstStyle/>
        <a:p>
          <a:endParaRPr lang="en-US"/>
        </a:p>
      </dgm:t>
    </dgm:pt>
    <dgm:pt modelId="{28615983-EF57-43E5-873D-6DB33F8C33E8}" type="pres">
      <dgm:prSet presAssocID="{86868B6E-D5A4-402F-8954-7DF408E92AF7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A538C-50D8-49BD-AE49-7BBF61CE5EF4}" type="pres">
      <dgm:prSet presAssocID="{86868B6E-D5A4-402F-8954-7DF408E92AF7}" presName="invisiNode" presStyleLbl="node1" presStyleIdx="3" presStyleCnt="5"/>
      <dgm:spPr/>
      <dgm:t>
        <a:bodyPr/>
        <a:lstStyle/>
        <a:p>
          <a:endParaRPr lang="en-US"/>
        </a:p>
      </dgm:t>
    </dgm:pt>
    <dgm:pt modelId="{292F6B72-ACCD-4ACB-973C-339948E241BD}" type="pres">
      <dgm:prSet presAssocID="{86868B6E-D5A4-402F-8954-7DF408E92AF7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2E980CD5-2315-40B4-A4C7-AE059598E8D7}" type="pres">
      <dgm:prSet presAssocID="{B24CDFFA-012A-4ECF-A7EE-726261A2376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A2E88A8-4B28-49A9-AF7A-F1643C591D41}" type="pres">
      <dgm:prSet presAssocID="{F42B3ACE-9CAA-4CDD-99AF-337BB118556A}" presName="compNode" presStyleCnt="0"/>
      <dgm:spPr/>
      <dgm:t>
        <a:bodyPr/>
        <a:lstStyle/>
        <a:p>
          <a:endParaRPr lang="en-US"/>
        </a:p>
      </dgm:t>
    </dgm:pt>
    <dgm:pt modelId="{2E102B5C-5B70-4D33-A12C-8FA73B21754F}" type="pres">
      <dgm:prSet presAssocID="{F42B3ACE-9CAA-4CDD-99AF-337BB118556A}" presName="bkgdShape" presStyleLbl="node1" presStyleIdx="4" presStyleCnt="5"/>
      <dgm:spPr/>
      <dgm:t>
        <a:bodyPr/>
        <a:lstStyle/>
        <a:p>
          <a:endParaRPr lang="en-US"/>
        </a:p>
      </dgm:t>
    </dgm:pt>
    <dgm:pt modelId="{98FD6380-8941-4929-8A7F-3AEB7977949E}" type="pres">
      <dgm:prSet presAssocID="{F42B3ACE-9CAA-4CDD-99AF-337BB118556A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13126A-5674-43C8-A12B-2631EF10265D}" type="pres">
      <dgm:prSet presAssocID="{F42B3ACE-9CAA-4CDD-99AF-337BB118556A}" presName="invisiNode" presStyleLbl="node1" presStyleIdx="4" presStyleCnt="5"/>
      <dgm:spPr/>
      <dgm:t>
        <a:bodyPr/>
        <a:lstStyle/>
        <a:p>
          <a:endParaRPr lang="en-US"/>
        </a:p>
      </dgm:t>
    </dgm:pt>
    <dgm:pt modelId="{1730F9E7-99D3-45C3-A081-1BCABCB13E7F}" type="pres">
      <dgm:prSet presAssocID="{F42B3ACE-9CAA-4CDD-99AF-337BB118556A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</dgm:ptLst>
  <dgm:cxnLst>
    <dgm:cxn modelId="{671EE157-49C5-43C2-B8A0-0F0E2BE4C71E}" type="presOf" srcId="{F42B3ACE-9CAA-4CDD-99AF-337BB118556A}" destId="{98FD6380-8941-4929-8A7F-3AEB7977949E}" srcOrd="1" destOrd="0" presId="urn:microsoft.com/office/officeart/2005/8/layout/hList7"/>
    <dgm:cxn modelId="{89E48A17-E372-4CEB-B74C-D01C548AC894}" srcId="{0FA9B89B-B967-43C0-AA4E-5D729153A763}" destId="{06BC24CD-3F43-4400-85EC-C5A642BCB4B0}" srcOrd="1" destOrd="0" parTransId="{277B674F-473E-47D3-A78C-A63C4DBF494A}" sibTransId="{3975A67B-561D-4B39-9CF5-97CB6E16AE72}"/>
    <dgm:cxn modelId="{3F648207-0ABD-47A0-9404-4978E20C2A59}" type="presOf" srcId="{E2913D28-50C1-42D9-8A99-747C1AAC05F3}" destId="{AE06457F-B266-48E9-B7FF-3D1936A4154A}" srcOrd="0" destOrd="0" presId="urn:microsoft.com/office/officeart/2005/8/layout/hList7"/>
    <dgm:cxn modelId="{C78B6374-51A7-41DB-891F-15B8ADDFD095}" type="presOf" srcId="{86868B6E-D5A4-402F-8954-7DF408E92AF7}" destId="{28615983-EF57-43E5-873D-6DB33F8C33E8}" srcOrd="1" destOrd="0" presId="urn:microsoft.com/office/officeart/2005/8/layout/hList7"/>
    <dgm:cxn modelId="{3673DF3D-C091-4B80-855F-265952360D72}" type="presOf" srcId="{D22EBBA7-E651-457D-8BC7-6B8C0F640B63}" destId="{6C045B8D-8E7A-4EDA-B048-4649263D8C75}" srcOrd="0" destOrd="0" presId="urn:microsoft.com/office/officeart/2005/8/layout/hList7"/>
    <dgm:cxn modelId="{61BF4A00-C6AF-42B5-87E4-05BB241B6531}" srcId="{0FA9B89B-B967-43C0-AA4E-5D729153A763}" destId="{CE3620DE-ABC4-4A79-B77F-647402A807D0}" srcOrd="0" destOrd="0" parTransId="{8C4B22EF-BE3B-4FB1-99F0-79807DEFF418}" sibTransId="{F7590977-475D-4D18-8C73-B5952145E118}"/>
    <dgm:cxn modelId="{01FB05C6-DEE8-4733-A139-2EF495D239B9}" type="presOf" srcId="{F7590977-475D-4D18-8C73-B5952145E118}" destId="{C0426AFE-12D4-4894-86C8-D27842B6E9F2}" srcOrd="0" destOrd="0" presId="urn:microsoft.com/office/officeart/2005/8/layout/hList7"/>
    <dgm:cxn modelId="{DFD2C955-332B-4AA9-B738-793F59FFE797}" srcId="{0FA9B89B-B967-43C0-AA4E-5D729153A763}" destId="{86868B6E-D5A4-402F-8954-7DF408E92AF7}" srcOrd="3" destOrd="0" parTransId="{72E413B3-DEEC-4C5D-869D-A98F415A413F}" sibTransId="{B24CDFFA-012A-4ECF-A7EE-726261A23762}"/>
    <dgm:cxn modelId="{0C73E28F-BBFB-4A05-9F27-DB4A3B78F842}" type="presOf" srcId="{3975A67B-561D-4B39-9CF5-97CB6E16AE72}" destId="{AAAC23B3-0BDC-4B9A-855B-AD515C406848}" srcOrd="0" destOrd="0" presId="urn:microsoft.com/office/officeart/2005/8/layout/hList7"/>
    <dgm:cxn modelId="{80AEE378-E81E-46A0-8F73-CC26823AE53D}" srcId="{0FA9B89B-B967-43C0-AA4E-5D729153A763}" destId="{D22EBBA7-E651-457D-8BC7-6B8C0F640B63}" srcOrd="2" destOrd="0" parTransId="{81F5EA7A-795C-4739-B461-2FB58CEB9095}" sibTransId="{E2913D28-50C1-42D9-8A99-747C1AAC05F3}"/>
    <dgm:cxn modelId="{90526692-69D6-4B0F-B249-AABA559A093A}" type="presOf" srcId="{86868B6E-D5A4-402F-8954-7DF408E92AF7}" destId="{669345D3-C9A8-4285-BA1C-7A9DC3E488F8}" srcOrd="0" destOrd="0" presId="urn:microsoft.com/office/officeart/2005/8/layout/hList7"/>
    <dgm:cxn modelId="{3A4E00C1-8D76-40AB-A8F6-0F5718CCCFE6}" type="presOf" srcId="{F42B3ACE-9CAA-4CDD-99AF-337BB118556A}" destId="{2E102B5C-5B70-4D33-A12C-8FA73B21754F}" srcOrd="0" destOrd="0" presId="urn:microsoft.com/office/officeart/2005/8/layout/hList7"/>
    <dgm:cxn modelId="{011B010D-B054-46F2-AAC7-D754F3317499}" type="presOf" srcId="{B24CDFFA-012A-4ECF-A7EE-726261A23762}" destId="{2E980CD5-2315-40B4-A4C7-AE059598E8D7}" srcOrd="0" destOrd="0" presId="urn:microsoft.com/office/officeart/2005/8/layout/hList7"/>
    <dgm:cxn modelId="{2BB36D06-8F4E-44C8-BE43-BD88621DA8C5}" type="presOf" srcId="{06BC24CD-3F43-4400-85EC-C5A642BCB4B0}" destId="{68A61C19-5656-4229-A8AE-C0FCA9F8D425}" srcOrd="0" destOrd="0" presId="urn:microsoft.com/office/officeart/2005/8/layout/hList7"/>
    <dgm:cxn modelId="{A42F6FB0-0428-4D25-A9BA-230C1B193833}" type="presOf" srcId="{D22EBBA7-E651-457D-8BC7-6B8C0F640B63}" destId="{E88A8ACB-4899-4F34-9C23-BEA3CBC2165E}" srcOrd="1" destOrd="0" presId="urn:microsoft.com/office/officeart/2005/8/layout/hList7"/>
    <dgm:cxn modelId="{B0406153-1C4F-4336-8A9A-80C4BFEDEA2A}" srcId="{0FA9B89B-B967-43C0-AA4E-5D729153A763}" destId="{F42B3ACE-9CAA-4CDD-99AF-337BB118556A}" srcOrd="4" destOrd="0" parTransId="{7C9D77BD-F2AE-46A3-8A5B-CC9F73D745F7}" sibTransId="{551C7452-6336-4B3E-BADB-A9517CCA7F73}"/>
    <dgm:cxn modelId="{8AB0E3B6-096E-4562-92AA-4BF9630C4CAA}" type="presOf" srcId="{CE3620DE-ABC4-4A79-B77F-647402A807D0}" destId="{266155CE-27C4-4EA8-9880-96F0531132DA}" srcOrd="0" destOrd="0" presId="urn:microsoft.com/office/officeart/2005/8/layout/hList7"/>
    <dgm:cxn modelId="{65A0D3DB-08A6-40B0-B2DE-E653121C8F96}" type="presOf" srcId="{CE3620DE-ABC4-4A79-B77F-647402A807D0}" destId="{CAD7BE2C-2D96-4406-B215-B24313EBEA98}" srcOrd="1" destOrd="0" presId="urn:microsoft.com/office/officeart/2005/8/layout/hList7"/>
    <dgm:cxn modelId="{4886E821-E17F-4B37-A8A0-FBB5ADA1DFEB}" type="presOf" srcId="{0FA9B89B-B967-43C0-AA4E-5D729153A763}" destId="{5A4D49A1-9C1C-4CDE-AE71-1620591D2E2A}" srcOrd="0" destOrd="0" presId="urn:microsoft.com/office/officeart/2005/8/layout/hList7"/>
    <dgm:cxn modelId="{D78D6E13-2A5F-414E-BB0F-979C340E452F}" type="presOf" srcId="{06BC24CD-3F43-4400-85EC-C5A642BCB4B0}" destId="{1058A011-B4B5-43ED-B212-48AA365F3273}" srcOrd="1" destOrd="0" presId="urn:microsoft.com/office/officeart/2005/8/layout/hList7"/>
    <dgm:cxn modelId="{8FE5278D-E461-48AC-BFC3-64917B747330}" type="presParOf" srcId="{5A4D49A1-9C1C-4CDE-AE71-1620591D2E2A}" destId="{F6D44A9B-14C5-4B91-B8D3-68C37C2C68FC}" srcOrd="0" destOrd="0" presId="urn:microsoft.com/office/officeart/2005/8/layout/hList7"/>
    <dgm:cxn modelId="{27523589-DF5E-44E5-B4C1-89EF1C4960B7}" type="presParOf" srcId="{5A4D49A1-9C1C-4CDE-AE71-1620591D2E2A}" destId="{2F17AA0C-14FD-444E-BB1A-A26FB97EA201}" srcOrd="1" destOrd="0" presId="urn:microsoft.com/office/officeart/2005/8/layout/hList7"/>
    <dgm:cxn modelId="{E1184C33-E3D2-4109-9FD6-060CFFD293EB}" type="presParOf" srcId="{2F17AA0C-14FD-444E-BB1A-A26FB97EA201}" destId="{0B307D4E-2AB0-4F7F-AB1A-875FCAC69D87}" srcOrd="0" destOrd="0" presId="urn:microsoft.com/office/officeart/2005/8/layout/hList7"/>
    <dgm:cxn modelId="{2FC95451-7E23-4DE4-8A0C-FF9210C59883}" type="presParOf" srcId="{0B307D4E-2AB0-4F7F-AB1A-875FCAC69D87}" destId="{266155CE-27C4-4EA8-9880-96F0531132DA}" srcOrd="0" destOrd="0" presId="urn:microsoft.com/office/officeart/2005/8/layout/hList7"/>
    <dgm:cxn modelId="{766D1BA6-1794-4DAE-811F-1F813E950E4C}" type="presParOf" srcId="{0B307D4E-2AB0-4F7F-AB1A-875FCAC69D87}" destId="{CAD7BE2C-2D96-4406-B215-B24313EBEA98}" srcOrd="1" destOrd="0" presId="urn:microsoft.com/office/officeart/2005/8/layout/hList7"/>
    <dgm:cxn modelId="{1AABEFA1-6A15-44C6-81DE-BD081ACBC011}" type="presParOf" srcId="{0B307D4E-2AB0-4F7F-AB1A-875FCAC69D87}" destId="{464A3B75-63FD-426F-BA2F-A806516AEFAF}" srcOrd="2" destOrd="0" presId="urn:microsoft.com/office/officeart/2005/8/layout/hList7"/>
    <dgm:cxn modelId="{7FBA4D58-BF59-414E-BCF6-DCA5F90502AB}" type="presParOf" srcId="{0B307D4E-2AB0-4F7F-AB1A-875FCAC69D87}" destId="{00EF56B5-D922-4AEB-9CFB-A744C60A44CD}" srcOrd="3" destOrd="0" presId="urn:microsoft.com/office/officeart/2005/8/layout/hList7"/>
    <dgm:cxn modelId="{36D35F3F-3B9E-4EAD-874B-E0A31183B619}" type="presParOf" srcId="{2F17AA0C-14FD-444E-BB1A-A26FB97EA201}" destId="{C0426AFE-12D4-4894-86C8-D27842B6E9F2}" srcOrd="1" destOrd="0" presId="urn:microsoft.com/office/officeart/2005/8/layout/hList7"/>
    <dgm:cxn modelId="{013C9377-571C-4F7C-B8DB-9119F93EE988}" type="presParOf" srcId="{2F17AA0C-14FD-444E-BB1A-A26FB97EA201}" destId="{9CE37EF3-8DCA-4D84-85AE-462F61F0F8FD}" srcOrd="2" destOrd="0" presId="urn:microsoft.com/office/officeart/2005/8/layout/hList7"/>
    <dgm:cxn modelId="{565785F5-47BE-4604-9345-0B721974D17A}" type="presParOf" srcId="{9CE37EF3-8DCA-4D84-85AE-462F61F0F8FD}" destId="{68A61C19-5656-4229-A8AE-C0FCA9F8D425}" srcOrd="0" destOrd="0" presId="urn:microsoft.com/office/officeart/2005/8/layout/hList7"/>
    <dgm:cxn modelId="{DBDF3725-FCB9-4FD1-8075-A3137E32A0A4}" type="presParOf" srcId="{9CE37EF3-8DCA-4D84-85AE-462F61F0F8FD}" destId="{1058A011-B4B5-43ED-B212-48AA365F3273}" srcOrd="1" destOrd="0" presId="urn:microsoft.com/office/officeart/2005/8/layout/hList7"/>
    <dgm:cxn modelId="{9798F6C6-53BB-4E67-A89C-037FA64A9851}" type="presParOf" srcId="{9CE37EF3-8DCA-4D84-85AE-462F61F0F8FD}" destId="{2208A377-B8A5-41F1-B791-81B39A2A69ED}" srcOrd="2" destOrd="0" presId="urn:microsoft.com/office/officeart/2005/8/layout/hList7"/>
    <dgm:cxn modelId="{12C65BF9-4A40-430C-8E87-56330DCCA8DD}" type="presParOf" srcId="{9CE37EF3-8DCA-4D84-85AE-462F61F0F8FD}" destId="{CDFF8700-7E08-4D8D-9A6B-D29EB8641CCB}" srcOrd="3" destOrd="0" presId="urn:microsoft.com/office/officeart/2005/8/layout/hList7"/>
    <dgm:cxn modelId="{55DC627E-BE06-44AB-8C9C-D5D981D8B42E}" type="presParOf" srcId="{2F17AA0C-14FD-444E-BB1A-A26FB97EA201}" destId="{AAAC23B3-0BDC-4B9A-855B-AD515C406848}" srcOrd="3" destOrd="0" presId="urn:microsoft.com/office/officeart/2005/8/layout/hList7"/>
    <dgm:cxn modelId="{1F22C167-4CA3-4DF8-BB73-A135E982B9FB}" type="presParOf" srcId="{2F17AA0C-14FD-444E-BB1A-A26FB97EA201}" destId="{1785AF66-86A9-4B9E-87FC-965840942EB1}" srcOrd="4" destOrd="0" presId="urn:microsoft.com/office/officeart/2005/8/layout/hList7"/>
    <dgm:cxn modelId="{E23B30D3-41EA-4CA7-AB93-3B2B7D914CD1}" type="presParOf" srcId="{1785AF66-86A9-4B9E-87FC-965840942EB1}" destId="{6C045B8D-8E7A-4EDA-B048-4649263D8C75}" srcOrd="0" destOrd="0" presId="urn:microsoft.com/office/officeart/2005/8/layout/hList7"/>
    <dgm:cxn modelId="{B3A4084C-9F00-4D5A-A0F6-EE617B92BA71}" type="presParOf" srcId="{1785AF66-86A9-4B9E-87FC-965840942EB1}" destId="{E88A8ACB-4899-4F34-9C23-BEA3CBC2165E}" srcOrd="1" destOrd="0" presId="urn:microsoft.com/office/officeart/2005/8/layout/hList7"/>
    <dgm:cxn modelId="{ACD8397C-8B91-4C10-B111-EE8D32131DA7}" type="presParOf" srcId="{1785AF66-86A9-4B9E-87FC-965840942EB1}" destId="{201F5B89-92BD-4DFD-AB1B-98219BD2593F}" srcOrd="2" destOrd="0" presId="urn:microsoft.com/office/officeart/2005/8/layout/hList7"/>
    <dgm:cxn modelId="{85206E84-18C9-4712-B724-B8C7FFF1B434}" type="presParOf" srcId="{1785AF66-86A9-4B9E-87FC-965840942EB1}" destId="{8092FEE3-73D6-4095-A10F-DFF15B8162D8}" srcOrd="3" destOrd="0" presId="urn:microsoft.com/office/officeart/2005/8/layout/hList7"/>
    <dgm:cxn modelId="{28C14788-1A26-4ED4-B66F-39C793ED925E}" type="presParOf" srcId="{2F17AA0C-14FD-444E-BB1A-A26FB97EA201}" destId="{AE06457F-B266-48E9-B7FF-3D1936A4154A}" srcOrd="5" destOrd="0" presId="urn:microsoft.com/office/officeart/2005/8/layout/hList7"/>
    <dgm:cxn modelId="{54C64400-DF6F-4556-83CE-38A4EEFF617B}" type="presParOf" srcId="{2F17AA0C-14FD-444E-BB1A-A26FB97EA201}" destId="{BA58B6F9-0388-4A50-9A73-84B4AB2C1868}" srcOrd="6" destOrd="0" presId="urn:microsoft.com/office/officeart/2005/8/layout/hList7"/>
    <dgm:cxn modelId="{7313D0A3-ACD3-4064-9A0E-E6716E02DA0D}" type="presParOf" srcId="{BA58B6F9-0388-4A50-9A73-84B4AB2C1868}" destId="{669345D3-C9A8-4285-BA1C-7A9DC3E488F8}" srcOrd="0" destOrd="0" presId="urn:microsoft.com/office/officeart/2005/8/layout/hList7"/>
    <dgm:cxn modelId="{95A088C2-05B0-4E94-BCD7-4D2BD6B3B5B0}" type="presParOf" srcId="{BA58B6F9-0388-4A50-9A73-84B4AB2C1868}" destId="{28615983-EF57-43E5-873D-6DB33F8C33E8}" srcOrd="1" destOrd="0" presId="urn:microsoft.com/office/officeart/2005/8/layout/hList7"/>
    <dgm:cxn modelId="{96657EC8-8801-4531-BB93-FD1E125485EE}" type="presParOf" srcId="{BA58B6F9-0388-4A50-9A73-84B4AB2C1868}" destId="{96FA538C-50D8-49BD-AE49-7BBF61CE5EF4}" srcOrd="2" destOrd="0" presId="urn:microsoft.com/office/officeart/2005/8/layout/hList7"/>
    <dgm:cxn modelId="{79B1909E-9F80-4706-B942-BF10DF2A9A68}" type="presParOf" srcId="{BA58B6F9-0388-4A50-9A73-84B4AB2C1868}" destId="{292F6B72-ACCD-4ACB-973C-339948E241BD}" srcOrd="3" destOrd="0" presId="urn:microsoft.com/office/officeart/2005/8/layout/hList7"/>
    <dgm:cxn modelId="{2B94C994-9D0B-4DB2-8D31-7B5630069DE8}" type="presParOf" srcId="{2F17AA0C-14FD-444E-BB1A-A26FB97EA201}" destId="{2E980CD5-2315-40B4-A4C7-AE059598E8D7}" srcOrd="7" destOrd="0" presId="urn:microsoft.com/office/officeart/2005/8/layout/hList7"/>
    <dgm:cxn modelId="{23C8645C-CFDB-49F5-95CA-FFC51948138B}" type="presParOf" srcId="{2F17AA0C-14FD-444E-BB1A-A26FB97EA201}" destId="{FA2E88A8-4B28-49A9-AF7A-F1643C591D41}" srcOrd="8" destOrd="0" presId="urn:microsoft.com/office/officeart/2005/8/layout/hList7"/>
    <dgm:cxn modelId="{F07CD904-12CF-4CB2-84CE-7AA3F49580C3}" type="presParOf" srcId="{FA2E88A8-4B28-49A9-AF7A-F1643C591D41}" destId="{2E102B5C-5B70-4D33-A12C-8FA73B21754F}" srcOrd="0" destOrd="0" presId="urn:microsoft.com/office/officeart/2005/8/layout/hList7"/>
    <dgm:cxn modelId="{C4A5CD9C-8F2C-41EF-B097-BF6142490F61}" type="presParOf" srcId="{FA2E88A8-4B28-49A9-AF7A-F1643C591D41}" destId="{98FD6380-8941-4929-8A7F-3AEB7977949E}" srcOrd="1" destOrd="0" presId="urn:microsoft.com/office/officeart/2005/8/layout/hList7"/>
    <dgm:cxn modelId="{F6648FC0-DB51-4426-AB84-E7B4449F03EF}" type="presParOf" srcId="{FA2E88A8-4B28-49A9-AF7A-F1643C591D41}" destId="{1713126A-5674-43C8-A12B-2631EF10265D}" srcOrd="2" destOrd="0" presId="urn:microsoft.com/office/officeart/2005/8/layout/hList7"/>
    <dgm:cxn modelId="{B2DB66A7-230A-410C-A44A-AED205D5CED3}" type="presParOf" srcId="{FA2E88A8-4B28-49A9-AF7A-F1643C591D41}" destId="{1730F9E7-99D3-45C3-A081-1BCABCB13E7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155CE-27C4-4EA8-9880-96F0531132DA}">
      <dsp:nvSpPr>
        <dsp:cNvPr id="0" name=""/>
        <dsp:cNvSpPr/>
      </dsp:nvSpPr>
      <dsp:spPr>
        <a:xfrm>
          <a:off x="0" y="0"/>
          <a:ext cx="1651992" cy="4191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Defining </a:t>
          </a:r>
          <a:r>
            <a:rPr lang="en-US" sz="2000" kern="1200" dirty="0" smtClean="0"/>
            <a:t> scope</a:t>
          </a:r>
          <a:endParaRPr lang="en-US" sz="2000" kern="1200" dirty="0"/>
        </a:p>
      </dsp:txBody>
      <dsp:txXfrm>
        <a:off x="0" y="1676400"/>
        <a:ext cx="1651992" cy="1676400"/>
      </dsp:txXfrm>
    </dsp:sp>
    <dsp:sp modelId="{00EF56B5-D922-4AEB-9CFB-A744C60A44CD}">
      <dsp:nvSpPr>
        <dsp:cNvPr id="0" name=""/>
        <dsp:cNvSpPr/>
      </dsp:nvSpPr>
      <dsp:spPr>
        <a:xfrm>
          <a:off x="128194" y="251460"/>
          <a:ext cx="1395603" cy="139560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61C19-5656-4229-A8AE-C0FCA9F8D425}">
      <dsp:nvSpPr>
        <dsp:cNvPr id="0" name=""/>
        <dsp:cNvSpPr/>
      </dsp:nvSpPr>
      <dsp:spPr>
        <a:xfrm>
          <a:off x="1701551" y="0"/>
          <a:ext cx="1651992" cy="4191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Selecting </a:t>
          </a:r>
          <a:r>
            <a:rPr lang="en-US" sz="2000" kern="1200" dirty="0"/>
            <a:t>experts</a:t>
          </a:r>
        </a:p>
      </dsp:txBody>
      <dsp:txXfrm>
        <a:off x="1701551" y="1676400"/>
        <a:ext cx="1651992" cy="1676400"/>
      </dsp:txXfrm>
    </dsp:sp>
    <dsp:sp modelId="{CDFF8700-7E08-4D8D-9A6B-D29EB8641CCB}">
      <dsp:nvSpPr>
        <dsp:cNvPr id="0" name=""/>
        <dsp:cNvSpPr/>
      </dsp:nvSpPr>
      <dsp:spPr>
        <a:xfrm>
          <a:off x="1829746" y="251460"/>
          <a:ext cx="1395603" cy="139560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045B8D-8E7A-4EDA-B048-4649263D8C75}">
      <dsp:nvSpPr>
        <dsp:cNvPr id="0" name=""/>
        <dsp:cNvSpPr/>
      </dsp:nvSpPr>
      <dsp:spPr>
        <a:xfrm>
          <a:off x="3403103" y="0"/>
          <a:ext cx="1651992" cy="4191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Soliciting </a:t>
          </a:r>
          <a:r>
            <a:rPr lang="en-US" sz="2000" kern="1200" dirty="0" smtClean="0"/>
            <a:t>judgments</a:t>
          </a:r>
          <a:endParaRPr lang="en-US" sz="2000" kern="1200" dirty="0"/>
        </a:p>
      </dsp:txBody>
      <dsp:txXfrm>
        <a:off x="3403103" y="1676400"/>
        <a:ext cx="1651992" cy="1676400"/>
      </dsp:txXfrm>
    </dsp:sp>
    <dsp:sp modelId="{8092FEE3-73D6-4095-A10F-DFF15B8162D8}">
      <dsp:nvSpPr>
        <dsp:cNvPr id="0" name=""/>
        <dsp:cNvSpPr/>
      </dsp:nvSpPr>
      <dsp:spPr>
        <a:xfrm>
          <a:off x="3531298" y="251460"/>
          <a:ext cx="1395603" cy="139560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345D3-C9A8-4285-BA1C-7A9DC3E488F8}">
      <dsp:nvSpPr>
        <dsp:cNvPr id="0" name=""/>
        <dsp:cNvSpPr/>
      </dsp:nvSpPr>
      <dsp:spPr>
        <a:xfrm>
          <a:off x="5104655" y="0"/>
          <a:ext cx="1651992" cy="4191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Sharing </a:t>
          </a:r>
          <a:r>
            <a:rPr lang="en-US" sz="2000" kern="1200" dirty="0"/>
            <a:t>results</a:t>
          </a:r>
        </a:p>
      </dsp:txBody>
      <dsp:txXfrm>
        <a:off x="5104655" y="1676400"/>
        <a:ext cx="1651992" cy="1676400"/>
      </dsp:txXfrm>
    </dsp:sp>
    <dsp:sp modelId="{292F6B72-ACCD-4ACB-973C-339948E241BD}">
      <dsp:nvSpPr>
        <dsp:cNvPr id="0" name=""/>
        <dsp:cNvSpPr/>
      </dsp:nvSpPr>
      <dsp:spPr>
        <a:xfrm>
          <a:off x="5232850" y="251460"/>
          <a:ext cx="1395603" cy="1395603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02B5C-5B70-4D33-A12C-8FA73B21754F}">
      <dsp:nvSpPr>
        <dsp:cNvPr id="0" name=""/>
        <dsp:cNvSpPr/>
      </dsp:nvSpPr>
      <dsp:spPr>
        <a:xfrm>
          <a:off x="6806207" y="0"/>
          <a:ext cx="1651992" cy="4191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Engaging stakeholders</a:t>
          </a:r>
          <a:endParaRPr lang="en-US" sz="2000" kern="1200" dirty="0"/>
        </a:p>
      </dsp:txBody>
      <dsp:txXfrm>
        <a:off x="6806207" y="1676400"/>
        <a:ext cx="1651992" cy="1676400"/>
      </dsp:txXfrm>
    </dsp:sp>
    <dsp:sp modelId="{1730F9E7-99D3-45C3-A081-1BCABCB13E7F}">
      <dsp:nvSpPr>
        <dsp:cNvPr id="0" name=""/>
        <dsp:cNvSpPr/>
      </dsp:nvSpPr>
      <dsp:spPr>
        <a:xfrm>
          <a:off x="6934402" y="251460"/>
          <a:ext cx="1395603" cy="1395603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D44A9B-14C5-4B91-B8D3-68C37C2C68FC}">
      <dsp:nvSpPr>
        <dsp:cNvPr id="0" name=""/>
        <dsp:cNvSpPr/>
      </dsp:nvSpPr>
      <dsp:spPr>
        <a:xfrm>
          <a:off x="338327" y="3107123"/>
          <a:ext cx="7781544" cy="628650"/>
        </a:xfrm>
        <a:prstGeom prst="leftRightArrow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38443-1700-4411-8E0A-C24215615AC6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E553D-21AF-4837-9BA4-56228C50F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59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B922EEE-3368-45F7-B2F3-93B0E00F6DDF}" type="datetimeFigureOut">
              <a:rPr lang="en-US"/>
              <a:pPr>
                <a:defRPr/>
              </a:pPr>
              <a:t>7/7/2012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66CDCBF-A832-4E75-B897-894E31080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52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CEE4-BAF2-4B0C-8C8D-A7F5591DC22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Familiar w increasing use of report card</a:t>
            </a:r>
            <a:r>
              <a:rPr lang="en-US" baseline="0" dirty="0" smtClean="0"/>
              <a:t> </a:t>
            </a:r>
            <a:r>
              <a:rPr lang="en-US" baseline="0" dirty="0" smtClean="0"/>
              <a:t>approaches…two examples from Queensland rivers and the Puget Sound Partnership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Support communications objectives to increase awareness, to educate</a:t>
            </a:r>
            <a:r>
              <a:rPr lang="en-US" baseline="0" dirty="0" smtClean="0"/>
              <a:t> about changing ecosystem health or condition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Growing</a:t>
            </a:r>
            <a:r>
              <a:rPr lang="en-US" baseline="0" dirty="0" smtClean="0"/>
              <a:t> use of this tool to: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Evaluate effectiveness of prior management actions;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Provide guidance on where and how to target management activities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Provide guidance on allocating resources, being strategic about conservation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Potentially quite a powerful ‘decision-</a:t>
            </a:r>
            <a:r>
              <a:rPr lang="en-US" dirty="0" err="1" smtClean="0"/>
              <a:t>suppport</a:t>
            </a:r>
            <a:r>
              <a:rPr lang="en-US" dirty="0" smtClean="0"/>
              <a:t>’ tool for management. </a:t>
            </a:r>
          </a:p>
          <a:p>
            <a:r>
              <a:rPr lang="en-US" dirty="0" smtClean="0"/>
              <a:t>Lets</a:t>
            </a:r>
            <a:r>
              <a:rPr lang="en-US" baseline="0" dirty="0" smtClean="0"/>
              <a:t> take a brief example. </a:t>
            </a:r>
          </a:p>
          <a:p>
            <a:r>
              <a:rPr lang="en-US" baseline="0" dirty="0" smtClean="0"/>
              <a:t>In CA, 119 Marine Protected Areas implemented; designed to protect the ecosystems of the Pacific Coast. Current policy </a:t>
            </a:r>
            <a:r>
              <a:rPr lang="en-US" baseline="0" dirty="0" err="1" smtClean="0"/>
              <a:t>recomends</a:t>
            </a:r>
            <a:r>
              <a:rPr lang="en-US" baseline="0" dirty="0" smtClean="0"/>
              <a:t> that these management actions, be evaluated every 5 years.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Make science-based choices about where and how to act.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of course it’s not a simple process to move</a:t>
            </a:r>
            <a:r>
              <a:rPr lang="en-US" baseline="0" dirty="0" smtClean="0"/>
              <a:t> from complex, multivariate data sets to a single condition assessment. While we can use </a:t>
            </a:r>
            <a:r>
              <a:rPr lang="en-US" baseline="0" dirty="0" err="1" smtClean="0"/>
              <a:t>quantittive</a:t>
            </a:r>
            <a:r>
              <a:rPr lang="en-US" baseline="0" dirty="0" smtClean="0"/>
              <a:t> approaches to estimate processes, or components of ecosystem health, there isn’t a simple formulaic approach to plug in numbers and arrive at an overarching ecosystem condition score.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how should this challenge be addressed, and thinking about our prior examples, how do we develop report cards, or condition assessments that decision-makers will deem credible, that they can use as a basis for science-informed management or decision-making.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6CDCBF-A832-4E75-B897-894E3108079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CEE4-BAF2-4B0C-8C8D-A7F5591DC22F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ME_halfblue.jpg                                                004C04FEMacintosh HD                   C0EA8F83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41300" y="1495425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00 MONTH 00</a:t>
            </a:r>
            <a:endParaRPr lang="en-US" dirty="0">
              <a:latin typeface="+mn-lt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9144000" cy="34290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304800" y="2133600"/>
            <a:ext cx="8610600" cy="838200"/>
          </a:xfrm>
        </p:spPr>
        <p:txBody>
          <a:bodyPr>
            <a:normAutofit/>
          </a:bodyPr>
          <a:lstStyle>
            <a:lvl1pPr>
              <a:buNone/>
              <a:defRPr sz="4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304800" y="2895600"/>
            <a:ext cx="8534400" cy="457200"/>
          </a:xfrm>
        </p:spPr>
        <p:txBody>
          <a:bodyPr/>
          <a:lstStyle>
            <a:lvl1pPr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ME_halfblue.jpg                                                004C04FEMacintosh HD                   C0EA8F83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9144000" cy="34290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381000" y="304800"/>
            <a:ext cx="3886200" cy="609600"/>
          </a:xfrm>
        </p:spPr>
        <p:txBody>
          <a:bodyPr>
            <a:noAutofit/>
          </a:bodyPr>
          <a:lstStyle>
            <a:lvl1pPr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04800" y="2286000"/>
            <a:ext cx="7772400" cy="10668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510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510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1676400" y="1600200"/>
            <a:ext cx="5638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62000" y="5715000"/>
            <a:ext cx="7696200" cy="83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" y="1905000"/>
            <a:ext cx="5562600" cy="4648200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172200" y="1905000"/>
            <a:ext cx="2514600" cy="4648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 descr="NaplesReef2.JPG"/>
          <p:cNvPicPr>
            <a:picLocks noChangeAspect="1"/>
          </p:cNvPicPr>
          <p:nvPr userDrawn="1"/>
        </p:nvPicPr>
        <p:blipFill>
          <a:blip r:embed="rId12" cstate="print"/>
          <a:srcRect t="29444" b="45000"/>
          <a:stretch>
            <a:fillRect/>
          </a:stretch>
        </p:blipFill>
        <p:spPr>
          <a:xfrm>
            <a:off x="0" y="-76200"/>
            <a:ext cx="9144000" cy="16002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748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F4B1D5-3C71-440C-9AD5-22AA4B6853FF}" type="datetimeFigureOut">
              <a:rPr lang="en-US"/>
              <a:pPr>
                <a:defRPr/>
              </a:pPr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BD0E3F-6008-40DF-A457-F3220AA0C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ME_topbar2.jpg                                                 004C04FEMacintosh HD                   C0EA8F83:"/>
          <p:cNvPicPr>
            <a:picLocks noChangeAspect="1" noChangeArrowheads="1"/>
          </p:cNvPicPr>
          <p:nvPr/>
        </p:nvPicPr>
        <p:blipFill>
          <a:blip r:embed="rId13" cstate="print"/>
          <a:srcRect t="3333" b="82222"/>
          <a:stretch>
            <a:fillRect/>
          </a:stretch>
        </p:blipFill>
        <p:spPr bwMode="auto">
          <a:xfrm>
            <a:off x="0" y="152400"/>
            <a:ext cx="9144000" cy="1143000"/>
          </a:xfrm>
          <a:prstGeom prst="rect">
            <a:avLst/>
          </a:prstGeom>
          <a:solidFill>
            <a:schemeClr val="tx2">
              <a:lumMod val="75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62000" y="1066800"/>
            <a:ext cx="7772400" cy="2209800"/>
          </a:xfrm>
        </p:spPr>
        <p:txBody>
          <a:bodyPr>
            <a:noAutofit/>
          </a:bodyPr>
          <a:lstStyle/>
          <a:p>
            <a:pPr marL="122238" indent="-122238" algn="ctr">
              <a:spcBef>
                <a:spcPts val="600"/>
              </a:spcBef>
            </a:pPr>
            <a:r>
              <a:rPr lang="en-US" sz="3600" dirty="0" smtClean="0"/>
              <a:t>Assessing ecosystem condition using expert judgment</a:t>
            </a:r>
          </a:p>
          <a:p>
            <a:pPr marL="122238" indent="-122238" algn="ctr">
              <a:spcBef>
                <a:spcPts val="1800"/>
              </a:spcBef>
            </a:pPr>
            <a:r>
              <a:rPr lang="en-US" sz="2000" i="1" dirty="0" smtClean="0"/>
              <a:t>Dr. Liz Whiteman, Dr. Tess Freidenburg</a:t>
            </a:r>
          </a:p>
          <a:p>
            <a:pPr marL="122238" indent="-122238" algn="ctr"/>
            <a:r>
              <a:rPr lang="en-US" sz="2000" i="1" dirty="0" smtClean="0"/>
              <a:t>MPA Monitoring Enterprise, California Ocean Science Trust</a:t>
            </a:r>
          </a:p>
        </p:txBody>
      </p:sp>
      <p:pic>
        <p:nvPicPr>
          <p:cNvPr id="14" name="Picture Placeholder 13" descr="NaplesReef2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25000" b="25000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 descr="mpa_logo_color_s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133600" cy="940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OST logo-sm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85315" y="13648"/>
            <a:ext cx="1306285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Giving ecosystems a ‘grade’</a:t>
            </a:r>
            <a:endParaRPr lang="en-US" dirty="0"/>
          </a:p>
        </p:txBody>
      </p:sp>
      <p:pic>
        <p:nvPicPr>
          <p:cNvPr id="148" name="Picture 147" descr="2010_bhi_map_highres.jpg"/>
          <p:cNvPicPr>
            <a:picLocks noChangeAspect="1"/>
          </p:cNvPicPr>
          <p:nvPr/>
        </p:nvPicPr>
        <p:blipFill>
          <a:blip r:embed="rId3" cstate="print"/>
          <a:srcRect t="5838"/>
          <a:stretch>
            <a:fillRect/>
          </a:stretch>
        </p:blipFill>
        <p:spPr>
          <a:xfrm>
            <a:off x="533400" y="1524000"/>
            <a:ext cx="3276600" cy="4915917"/>
          </a:xfrm>
          <a:prstGeom prst="rect">
            <a:avLst/>
          </a:prstGeom>
        </p:spPr>
      </p:pic>
      <p:pic>
        <p:nvPicPr>
          <p:cNvPr id="1169" name="Picture 145"/>
          <p:cNvPicPr>
            <a:picLocks noChangeAspect="1" noChangeArrowheads="1"/>
          </p:cNvPicPr>
          <p:nvPr/>
        </p:nvPicPr>
        <p:blipFill>
          <a:blip r:embed="rId4" cstate="print"/>
          <a:srcRect l="15000" t="24000" r="50625" b="10000"/>
          <a:stretch>
            <a:fillRect/>
          </a:stretch>
        </p:blipFill>
        <p:spPr bwMode="auto">
          <a:xfrm>
            <a:off x="4622800" y="1524000"/>
            <a:ext cx="406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11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raise awareness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3125" t="11000" r="33750" b="10000"/>
          <a:stretch>
            <a:fillRect/>
          </a:stretch>
        </p:blipFill>
        <p:spPr bwMode="auto">
          <a:xfrm>
            <a:off x="1021466" y="1828800"/>
            <a:ext cx="316953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5625" t="12000" r="50625" b="14000"/>
          <a:stretch>
            <a:fillRect/>
          </a:stretch>
        </p:blipFill>
        <p:spPr bwMode="auto">
          <a:xfrm>
            <a:off x="4572000" y="1752600"/>
            <a:ext cx="355874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41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inform management decisions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8750" t="19000" r="47500" b="27000"/>
          <a:stretch>
            <a:fillRect/>
          </a:stretch>
        </p:blipFill>
        <p:spPr bwMode="auto">
          <a:xfrm>
            <a:off x="228600" y="22098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1752600"/>
            <a:ext cx="3215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SMBRC State of the Bay 2010</a:t>
            </a:r>
            <a:endParaRPr lang="en-US" sz="2000" dirty="0">
              <a:latin typeface="+mn-lt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 cstate="print"/>
          <a:srcRect l="36309" t="15000" r="31875" b="37747"/>
          <a:stretch/>
        </p:blipFill>
        <p:spPr bwMode="auto">
          <a:xfrm>
            <a:off x="4876800" y="2438400"/>
            <a:ext cx="4104564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239677" y="1752600"/>
            <a:ext cx="3346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GBRMPA Outlook Report </a:t>
            </a:r>
            <a:r>
              <a:rPr lang="en-US" sz="2000" dirty="0" smtClean="0">
                <a:latin typeface="+mn-lt"/>
              </a:rPr>
              <a:t>2009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70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guidance on where to act</a:t>
            </a:r>
            <a:endParaRPr lang="en-US" dirty="0"/>
          </a:p>
        </p:txBody>
      </p:sp>
      <p:pic>
        <p:nvPicPr>
          <p:cNvPr id="2054" name="Picture 6" descr="C:\Users\ewhiteman\Desktop\Mock up pages\Framework Document 091102_Page_04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745" y="1658472"/>
            <a:ext cx="3900055" cy="504712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055" name="Picture 7" descr="C:\Users\ewhiteman\Desktop\Mock up pages\Framework Document 091102_Page_03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676400"/>
            <a:ext cx="3886200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9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results produced?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36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3600" dirty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36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3600" dirty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36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4" name="Picture 4" descr="Fig. 6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567" y="2266257"/>
            <a:ext cx="3729233" cy="2686743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6250" t="16000" r="65625" b="48000"/>
          <a:stretch>
            <a:fillRect/>
          </a:stretch>
        </p:blipFill>
        <p:spPr bwMode="auto">
          <a:xfrm>
            <a:off x="5257800" y="22098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>
            <a:off x="4419600" y="3276600"/>
            <a:ext cx="6096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7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expert judgment</a:t>
            </a:r>
            <a:endParaRPr lang="en-US" dirty="0"/>
          </a:p>
        </p:txBody>
      </p:sp>
      <p:pic>
        <p:nvPicPr>
          <p:cNvPr id="4" name="Picture 4" descr="Fig. 6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934310"/>
            <a:ext cx="3211986" cy="231409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6250" t="16000" r="65625" b="48000"/>
          <a:stretch>
            <a:fillRect/>
          </a:stretch>
        </p:blipFill>
        <p:spPr bwMode="auto">
          <a:xfrm>
            <a:off x="5638800" y="4053840"/>
            <a:ext cx="274320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1"/>
          <p:cNvGrpSpPr/>
          <p:nvPr/>
        </p:nvGrpSpPr>
        <p:grpSpPr>
          <a:xfrm>
            <a:off x="2286000" y="1905000"/>
            <a:ext cx="3866812" cy="2743199"/>
            <a:chOff x="1066800" y="4204165"/>
            <a:chExt cx="3409612" cy="2506241"/>
          </a:xfrm>
        </p:grpSpPr>
        <p:pic>
          <p:nvPicPr>
            <p:cNvPr id="10" name="Picture 6" descr="http://rkalal.files.wordpress.com/2010/09/group-decision.jpg"/>
            <p:cNvPicPr>
              <a:picLocks noChangeAspect="1" noChangeArrowheads="1"/>
            </p:cNvPicPr>
            <p:nvPr/>
          </p:nvPicPr>
          <p:blipFill>
            <a:blip r:embed="rId5" cstate="print"/>
            <a:srcRect t="20550"/>
            <a:stretch>
              <a:fillRect/>
            </a:stretch>
          </p:blipFill>
          <p:spPr bwMode="auto">
            <a:xfrm>
              <a:off x="1066800" y="4648200"/>
              <a:ext cx="3409612" cy="206220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1245845" y="4204165"/>
              <a:ext cx="1113813" cy="59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Good?</a:t>
              </a:r>
            </a:p>
            <a:p>
              <a:r>
                <a:rPr lang="en-US" b="1" dirty="0" smtClean="0">
                  <a:latin typeface="+mn-lt"/>
                </a:rPr>
                <a:t>Improving?</a:t>
              </a:r>
              <a:endParaRPr lang="en-US" b="1" dirty="0"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18462" y="4204165"/>
              <a:ext cx="1034942" cy="59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Bad?</a:t>
              </a:r>
            </a:p>
            <a:p>
              <a:r>
                <a:rPr lang="en-US" b="1" dirty="0" smtClean="0">
                  <a:latin typeface="+mn-lt"/>
                </a:rPr>
                <a:t>Declining?</a:t>
              </a:r>
              <a:endParaRPr lang="en-US" b="1" dirty="0">
                <a:latin typeface="+mn-lt"/>
              </a:endParaRPr>
            </a:p>
          </p:txBody>
        </p:sp>
      </p:grpSp>
      <p:sp>
        <p:nvSpPr>
          <p:cNvPr id="13" name="Bent Arrow 12"/>
          <p:cNvSpPr/>
          <p:nvPr/>
        </p:nvSpPr>
        <p:spPr>
          <a:xfrm>
            <a:off x="1447800" y="2514600"/>
            <a:ext cx="762000" cy="838200"/>
          </a:xfrm>
          <a:prstGeom prst="bentArrow">
            <a:avLst>
              <a:gd name="adj1" fmla="val 12463"/>
              <a:gd name="adj2" fmla="val 17836"/>
              <a:gd name="adj3" fmla="val 25000"/>
              <a:gd name="adj4" fmla="val 4375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5400000">
            <a:off x="6438900" y="2552700"/>
            <a:ext cx="762000" cy="838200"/>
          </a:xfrm>
          <a:prstGeom prst="bentArrow">
            <a:avLst>
              <a:gd name="adj1" fmla="val 12463"/>
              <a:gd name="adj2" fmla="val 17836"/>
              <a:gd name="adj3" fmla="val 25000"/>
              <a:gd name="adj4" fmla="val 4375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Thinking about good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51037"/>
            <a:ext cx="5105400" cy="4525963"/>
          </a:xfrm>
        </p:spPr>
        <p:txBody>
          <a:bodyPr/>
          <a:lstStyle/>
          <a:p>
            <a:r>
              <a:rPr lang="en-US" dirty="0" smtClean="0"/>
              <a:t>Different ‘experts’</a:t>
            </a:r>
          </a:p>
          <a:p>
            <a:r>
              <a:rPr lang="en-US" dirty="0" smtClean="0"/>
              <a:t>Different inputs: raw data, synthesized results</a:t>
            </a:r>
          </a:p>
          <a:p>
            <a:r>
              <a:rPr lang="en-US" dirty="0" smtClean="0"/>
              <a:t>Different process steps</a:t>
            </a:r>
          </a:p>
          <a:p>
            <a:r>
              <a:rPr lang="en-US" dirty="0" smtClean="0"/>
              <a:t>Different desired outcomes (e.g., consensus)</a:t>
            </a:r>
          </a:p>
          <a:p>
            <a:r>
              <a:rPr lang="en-US" dirty="0" smtClean="0"/>
              <a:t>Different tools </a:t>
            </a:r>
          </a:p>
          <a:p>
            <a:r>
              <a:rPr lang="en-US" dirty="0" smtClean="0"/>
              <a:t>Different dissemination strategies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5" r="35843"/>
          <a:stretch/>
        </p:blipFill>
        <p:spPr>
          <a:xfrm>
            <a:off x="5867400" y="1981200"/>
            <a:ext cx="2879679" cy="4434681"/>
          </a:xfrm>
        </p:spPr>
      </p:pic>
    </p:spTree>
    <p:extLst>
      <p:ext uri="{BB962C8B-B14F-4D97-AF65-F5344CB8AC3E}">
        <p14:creationId xmlns:p14="http://schemas.microsoft.com/office/powerpoint/2010/main" val="163541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guiding framework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96485514"/>
              </p:ext>
            </p:extLst>
          </p:nvPr>
        </p:nvGraphicFramePr>
        <p:xfrm>
          <a:off x="381000" y="1981200"/>
          <a:ext cx="8458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018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Advancing MPA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2057400"/>
            <a:ext cx="60960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Making monitoring cost-effective and useful: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 smtClean="0"/>
              <a:t>What, and how much, data are useful? </a:t>
            </a:r>
          </a:p>
          <a:p>
            <a:r>
              <a:rPr lang="en-US" dirty="0" smtClean="0"/>
              <a:t>What new research is needed to illustrate how to measure ecosystem condition? </a:t>
            </a:r>
            <a:endParaRPr lang="en-US" dirty="0"/>
          </a:p>
        </p:txBody>
      </p:sp>
      <p:pic>
        <p:nvPicPr>
          <p:cNvPr id="5" name="Picture 6" descr="C:\Users\ewhiteman\Desktop\Mock up pages\Framework Document 091102_Page_04.tif"/>
          <p:cNvPicPr>
            <a:picLocks noChangeAspect="1" noChangeArrowheads="1"/>
          </p:cNvPicPr>
          <p:nvPr/>
        </p:nvPicPr>
        <p:blipFill rotWithShape="1">
          <a:blip r:embed="rId3" cstate="print"/>
          <a:srcRect l="47154" t="16083" b="17937"/>
          <a:stretch/>
        </p:blipFill>
        <p:spPr bwMode="auto">
          <a:xfrm>
            <a:off x="304800" y="1981200"/>
            <a:ext cx="2405225" cy="38862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67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62000" y="1295400"/>
            <a:ext cx="7772400" cy="1905000"/>
          </a:xfrm>
        </p:spPr>
        <p:txBody>
          <a:bodyPr>
            <a:noAutofit/>
          </a:bodyPr>
          <a:lstStyle/>
          <a:p>
            <a:pPr marL="122238" indent="-122238" algn="ctr">
              <a:spcBef>
                <a:spcPts val="600"/>
              </a:spcBef>
            </a:pPr>
            <a:r>
              <a:rPr lang="en-US" sz="3600" dirty="0" smtClean="0"/>
              <a:t>Thanks!</a:t>
            </a:r>
          </a:p>
          <a:p>
            <a:pPr marL="122238" indent="-122238" algn="ctr">
              <a:spcBef>
                <a:spcPts val="600"/>
              </a:spcBef>
            </a:pPr>
            <a:endParaRPr lang="en-US" sz="1600" dirty="0" smtClean="0"/>
          </a:p>
          <a:p>
            <a:pPr marL="122238" indent="-122238" algn="ctr"/>
            <a:r>
              <a:rPr lang="en-US" sz="2800" i="1" dirty="0" smtClean="0"/>
              <a:t>www.monitoringenterprise.org </a:t>
            </a:r>
          </a:p>
        </p:txBody>
      </p:sp>
      <p:pic>
        <p:nvPicPr>
          <p:cNvPr id="14" name="Picture Placeholder 13" descr="NaplesReef2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25000" b="25000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 descr="mpa_logo_color_s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133600" cy="940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OST logo-sm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85315" y="13648"/>
            <a:ext cx="13062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 Template Mar11 pptx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7F7F7F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 Template pptx</Template>
  <TotalTime>25369</TotalTime>
  <Words>386</Words>
  <Application>Microsoft Office PowerPoint</Application>
  <PresentationFormat>On-screen Show (4:3)</PresentationFormat>
  <Paragraphs>62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 Template Mar11 pptx</vt:lpstr>
      <vt:lpstr>PowerPoint Presentation</vt:lpstr>
      <vt:lpstr>Giving ecosystems a ‘grade’</vt:lpstr>
      <vt:lpstr>To raise awareness</vt:lpstr>
      <vt:lpstr>To inform management decisions</vt:lpstr>
      <vt:lpstr>Providing guidance on where to act</vt:lpstr>
      <vt:lpstr>How are results produced?</vt:lpstr>
      <vt:lpstr>The role of expert judgment</vt:lpstr>
      <vt:lpstr>Thinking about good practice</vt:lpstr>
      <vt:lpstr>A guiding framework</vt:lpstr>
      <vt:lpstr>Advancing MPA monitoring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Liz Whiteman</dc:creator>
  <cp:lastModifiedBy>ewhiteman</cp:lastModifiedBy>
  <cp:revision>1167</cp:revision>
  <dcterms:created xsi:type="dcterms:W3CDTF">2009-08-21T14:19:22Z</dcterms:created>
  <dcterms:modified xsi:type="dcterms:W3CDTF">2012-07-08T06:03:44Z</dcterms:modified>
</cp:coreProperties>
</file>